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06"/>
    <p:restoredTop sz="94665"/>
  </p:normalViewPr>
  <p:slideViewPr>
    <p:cSldViewPr snapToGrid="0" snapToObjects="1">
      <p:cViewPr varScale="1">
        <p:scale>
          <a:sx n="160" d="100"/>
          <a:sy n="160" d="100"/>
        </p:scale>
        <p:origin x="250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634776960"/>
        <c:axId val="-634790432"/>
      </c:scatterChart>
      <c:valAx>
        <c:axId val="-634776960"/>
        <c:scaling>
          <c:logBase val="10.0"/>
          <c:orientation val="maxMin"/>
          <c:max val="100.0"/>
        </c:scaling>
        <c:delete val="0"/>
        <c:axPos val="b"/>
        <c:numFmt formatCode="General" sourceLinked="1"/>
        <c:majorTickMark val="cross"/>
        <c:minorTickMark val="out"/>
        <c:tickLblPos val="nextTo"/>
        <c:crossAx val="-634790432"/>
        <c:crosses val="autoZero"/>
        <c:crossBetween val="midCat"/>
        <c:majorUnit val="1.0"/>
      </c:valAx>
      <c:valAx>
        <c:axId val="-634790432"/>
        <c:scaling>
          <c:orientation val="minMax"/>
        </c:scaling>
        <c:delete val="1"/>
        <c:axPos val="r"/>
        <c:numFmt formatCode="General" sourceLinked="1"/>
        <c:majorTickMark val="out"/>
        <c:minorTickMark val="none"/>
        <c:tickLblPos val="nextTo"/>
        <c:crossAx val="-634776960"/>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3/8/17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3/8/17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4</a:t>
            </a:r>
            <a:r>
              <a:rPr lang="en-GB" sz="1000" baseline="30000" dirty="0" smtClean="0"/>
              <a:t>th</a:t>
            </a:r>
            <a:r>
              <a:rPr lang="en-GB" sz="1000" dirty="0" smtClean="0"/>
              <a:t> </a:t>
            </a:r>
            <a:r>
              <a:rPr lang="en-GB" sz="1000" dirty="0" smtClean="0"/>
              <a:t>April, 2017</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593"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594"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595"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596"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597"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598"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599"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600"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601"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8117</TotalTime>
  <Words>2015</Words>
  <Application>Microsoft Macintosh PowerPoint</Application>
  <PresentationFormat>On-screen Show (4:3)</PresentationFormat>
  <Paragraphs>436</Paragraphs>
  <Slides>41</Slides>
  <Notes>14</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Calibri</vt:lpstr>
      <vt:lpstr>Courier</vt:lpstr>
      <vt:lpstr>Georgia</vt:lpstr>
      <vt:lpstr>ＭＳ Ｐゴシック</vt:lpstr>
      <vt:lpstr>msgothic</vt:lpstr>
      <vt:lpstr>Times New Roman</vt:lpstr>
      <vt:lpstr>Verdana</vt:lpstr>
      <vt:lpstr>Webdings</vt:lpstr>
      <vt:lpstr>Wingdings</vt:lpstr>
      <vt:lpstr>Arial</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124</cp:revision>
  <cp:lastPrinted>2016-09-30T09:20:43Z</cp:lastPrinted>
  <dcterms:created xsi:type="dcterms:W3CDTF">2012-10-13T08:55:51Z</dcterms:created>
  <dcterms:modified xsi:type="dcterms:W3CDTF">2017-03-08T11:46:36Z</dcterms:modified>
  <cp:category/>
</cp:coreProperties>
</file>